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1.jpeg" ContentType="image/jpeg"/>
  <Override PartName="/ppt/notesSlides/notesSlide1.xml" ContentType="application/vnd.openxmlformats-officedocument.presentationml.notesSlide+xml"/>
  <Override PartName="/ppt/media/image2.jpeg" ContentType="image/jpeg"/>
  <Override PartName="/ppt/media/image3.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b="def" i="def"/>
      <a:tcStyle>
        <a:tcBdr/>
        <a:fill>
          <a:solidFill>
            <a:srgbClr val="E9EFF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17" name="Shape 117"/>
          <p:cNvSpPr/>
          <p:nvPr>
            <p:ph type="sldImg"/>
          </p:nvPr>
        </p:nvSpPr>
        <p:spPr>
          <a:xfrm>
            <a:off x="1143000" y="685800"/>
            <a:ext cx="4572000" cy="3429000"/>
          </a:xfrm>
          <a:prstGeom prst="rect">
            <a:avLst/>
          </a:prstGeom>
        </p:spPr>
        <p:txBody>
          <a:bodyPr/>
          <a:lstStyle/>
          <a:p>
            <a:pPr/>
          </a:p>
        </p:txBody>
      </p:sp>
      <p:sp>
        <p:nvSpPr>
          <p:cNvPr id="118" name="Shape 118"/>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9" name="Shape 129"/>
          <p:cNvSpPr/>
          <p:nvPr>
            <p:ph type="sldImg"/>
          </p:nvPr>
        </p:nvSpPr>
        <p:spPr>
          <a:prstGeom prst="rect">
            <a:avLst/>
          </a:prstGeom>
        </p:spPr>
        <p:txBody>
          <a:bodyPr/>
          <a:lstStyle/>
          <a:p>
            <a:pPr/>
          </a:p>
        </p:txBody>
      </p:sp>
      <p:sp>
        <p:nvSpPr>
          <p:cNvPr id="130" name="Shape 130"/>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endParaRPr sz="600"/>
          </a:p>
          <a:p>
            <a:pPr/>
            <a:r>
              <a:t>​</a:t>
            </a:r>
            <a:endParaRPr sz="600"/>
          </a:p>
          <a:p>
            <a:pPr>
              <a:defRPr b="1"/>
            </a:pPr>
            <a:r>
              <a:t>Vorm: </a:t>
            </a:r>
            <a:r>
              <a:rPr b="0"/>
              <a:t>korte uitleg​</a:t>
            </a:r>
            <a:endParaRPr sz="600"/>
          </a:p>
          <a:p>
            <a:pPr/>
            <a:r>
              <a:t>​</a:t>
            </a:r>
            <a:endParaRPr sz="600"/>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endParaRPr sz="600"/>
          </a:p>
          <a:p>
            <a:pPr/>
            <a:r>
              <a:t>​</a:t>
            </a:r>
            <a:endParaRPr sz="600"/>
          </a:p>
          <a:p>
            <a:pPr/>
            <a:r>
              <a:t>Check of er mensen zijn die al bekend zijn met de 7 werelden. ​</a:t>
            </a:r>
            <a:endParaRPr sz="600"/>
          </a:p>
          <a:p>
            <a:pPr/>
            <a:r>
              <a:t>​</a:t>
            </a:r>
            <a:endParaRPr sz="600"/>
          </a:p>
          <a:p>
            <a:pPr>
              <a:defRPr i="1" u="sng"/>
            </a:pPr>
            <a:r>
              <a:t>Als de groep al bekend is met de zeven werelden kun je onderstaande toevoegen</a:t>
            </a:r>
            <a:r>
              <a:rPr i="0" u="none"/>
              <a:t>​</a:t>
            </a:r>
            <a:endParaRPr sz="600"/>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endParaRPr sz="600"/>
          </a:p>
          <a:p>
            <a:pPr/>
            <a:r>
              <a:t>​</a:t>
            </a:r>
            <a:endParaRPr sz="600"/>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endParaRPr sz="600"/>
          </a:p>
          <a:p>
            <a:pPr/>
            <a:r>
              <a:t>​</a:t>
            </a:r>
            <a:endParaRPr sz="600"/>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endParaRPr sz="600"/>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66"/>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92" name="Titeltekst"/>
          <p:cNvSpPr txBox="1"/>
          <p:nvPr>
            <p:ph type="title"/>
          </p:nvPr>
        </p:nvSpPr>
        <p:spPr>
          <a:xfrm>
            <a:off x="1188721" y="5177790"/>
            <a:ext cx="9814560" cy="1200154"/>
          </a:xfrm>
          <a:prstGeom prst="rect">
            <a:avLst/>
          </a:prstGeom>
        </p:spPr>
        <p:txBody>
          <a:bodyPr/>
          <a:lstStyle>
            <a:lvl1pPr>
              <a:defRPr sz="5700">
                <a:solidFill>
                  <a:srgbClr val="FFFFFF"/>
                </a:solidFill>
                <a:latin typeface="Gill Sans"/>
                <a:ea typeface="Gill Sans"/>
                <a:cs typeface="Gill Sans"/>
                <a:sym typeface="Gill Sans"/>
              </a:defRPr>
            </a:lvl1pPr>
          </a:lstStyle>
          <a:p>
            <a:pPr/>
            <a:r>
              <a:t>Titeltekst</a:t>
            </a:r>
          </a:p>
        </p:txBody>
      </p:sp>
      <p:sp>
        <p:nvSpPr>
          <p:cNvPr id="93"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angepaste indeling">
    <p:spTree>
      <p:nvGrpSpPr>
        <p:cNvPr id="1" name=""/>
        <p:cNvGrpSpPr/>
        <p:nvPr/>
      </p:nvGrpSpPr>
      <p:grpSpPr>
        <a:xfrm>
          <a:off x="0" y="0"/>
          <a:ext cx="0" cy="0"/>
          <a:chOff x="0" y="0"/>
          <a:chExt cx="0" cy="0"/>
        </a:xfrm>
      </p:grpSpPr>
      <p:sp>
        <p:nvSpPr>
          <p:cNvPr id="100" name="Titeltekst"/>
          <p:cNvSpPr txBox="1"/>
          <p:nvPr>
            <p:ph type="title"/>
          </p:nvPr>
        </p:nvSpPr>
        <p:spPr>
          <a:xfrm>
            <a:off x="608639" y="273629"/>
            <a:ext cx="10963203" cy="1139162"/>
          </a:xfrm>
          <a:prstGeom prst="rect">
            <a:avLst/>
          </a:prstGeom>
        </p:spPr>
        <p:txBody>
          <a:bodyPr/>
          <a:lstStyle/>
          <a:p>
            <a:pPr/>
            <a:r>
              <a:t>Titeltekst</a:t>
            </a:r>
          </a:p>
        </p:txBody>
      </p:sp>
      <p:sp>
        <p:nvSpPr>
          <p:cNvPr id="101" name="Dianummer"/>
          <p:cNvSpPr txBox="1"/>
          <p:nvPr>
            <p:ph type="sldNum" sz="quarter" idx="2"/>
          </p:nvPr>
        </p:nvSpPr>
        <p:spPr>
          <a:xfrm>
            <a:off x="11315141" y="6356529"/>
            <a:ext cx="258621"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psomming">
    <p:spTree>
      <p:nvGrpSpPr>
        <p:cNvPr id="1" name=""/>
        <p:cNvGrpSpPr/>
        <p:nvPr/>
      </p:nvGrpSpPr>
      <p:grpSpPr>
        <a:xfrm>
          <a:off x="0" y="0"/>
          <a:ext cx="0" cy="0"/>
          <a:chOff x="0" y="0"/>
          <a:chExt cx="0" cy="0"/>
        </a:xfrm>
      </p:grpSpPr>
      <p:sp>
        <p:nvSpPr>
          <p:cNvPr id="108" name="Naam dia"/>
          <p:cNvSpPr txBox="1"/>
          <p:nvPr>
            <p:ph type="title" hasCustomPrompt="1"/>
          </p:nvPr>
        </p:nvSpPr>
        <p:spPr>
          <a:xfrm>
            <a:off x="603250" y="539750"/>
            <a:ext cx="10985500" cy="716582"/>
          </a:xfrm>
          <a:prstGeom prst="rect">
            <a:avLst/>
          </a:prstGeom>
        </p:spPr>
        <p:txBody>
          <a:bodyPr lIns="25400" tIns="25400" rIns="25400" bIns="25400" anchor="t"/>
          <a:lstStyle>
            <a:lvl1pPr defTabSz="1219168">
              <a:lnSpc>
                <a:spcPct val="80000"/>
              </a:lnSpc>
              <a:defRPr b="1" spc="-84" sz="4200">
                <a:latin typeface="Helvetica Neue"/>
                <a:ea typeface="Helvetica Neue"/>
                <a:cs typeface="Helvetica Neue"/>
                <a:sym typeface="Helvetica Neue"/>
              </a:defRPr>
            </a:lvl1pPr>
          </a:lstStyle>
          <a:p>
            <a:pPr/>
            <a:r>
              <a:t>Naam dia</a:t>
            </a:r>
          </a:p>
        </p:txBody>
      </p:sp>
      <p:sp>
        <p:nvSpPr>
          <p:cNvPr id="109" name="Hoofdtekst - niveau één…"/>
          <p:cNvSpPr txBox="1"/>
          <p:nvPr>
            <p:ph type="body" sz="quarter" idx="1" hasCustomPrompt="1"/>
          </p:nvPr>
        </p:nvSpPr>
        <p:spPr>
          <a:xfrm>
            <a:off x="603250" y="1186480"/>
            <a:ext cx="10985500" cy="467391"/>
          </a:xfrm>
          <a:prstGeom prst="rect">
            <a:avLst/>
          </a:prstGeom>
        </p:spPr>
        <p:txBody>
          <a:bodyPr lIns="22859" tIns="22859" rIns="22859" bIns="22859"/>
          <a:lstStyle>
            <a:lvl1pPr marL="0" indent="0" defTabSz="412750">
              <a:lnSpc>
                <a:spcPct val="100000"/>
              </a:lnSpc>
              <a:spcBef>
                <a:spcPts val="0"/>
              </a:spcBef>
              <a:buSzTx/>
              <a:buFontTx/>
              <a:buNone/>
              <a:defRPr b="1" sz="2600">
                <a:latin typeface="Helvetica Neue"/>
                <a:ea typeface="Helvetica Neue"/>
                <a:cs typeface="Helvetica Neue"/>
                <a:sym typeface="Helvetica Neue"/>
              </a:defRPr>
            </a:lvl1pPr>
            <a:lvl2pPr marL="704850" indent="-247650" defTabSz="412750">
              <a:lnSpc>
                <a:spcPct val="100000"/>
              </a:lnSpc>
              <a:spcBef>
                <a:spcPts val="0"/>
              </a:spcBef>
              <a:buFontTx/>
              <a:defRPr b="1" sz="2600">
                <a:latin typeface="Helvetica Neue"/>
                <a:ea typeface="Helvetica Neue"/>
                <a:cs typeface="Helvetica Neue"/>
                <a:sym typeface="Helvetica Neue"/>
              </a:defRPr>
            </a:lvl2pPr>
            <a:lvl3pPr marL="1211577" indent="-297177" defTabSz="412750">
              <a:lnSpc>
                <a:spcPct val="100000"/>
              </a:lnSpc>
              <a:spcBef>
                <a:spcPts val="0"/>
              </a:spcBef>
              <a:buFontTx/>
              <a:defRPr b="1" sz="2600">
                <a:latin typeface="Helvetica Neue"/>
                <a:ea typeface="Helvetica Neue"/>
                <a:cs typeface="Helvetica Neue"/>
                <a:sym typeface="Helvetica Neue"/>
              </a:defRPr>
            </a:lvl3pPr>
            <a:lvl4pPr marL="1701800" indent="-330200" defTabSz="412750">
              <a:lnSpc>
                <a:spcPct val="100000"/>
              </a:lnSpc>
              <a:spcBef>
                <a:spcPts val="0"/>
              </a:spcBef>
              <a:buFontTx/>
              <a:defRPr b="1" sz="2600">
                <a:latin typeface="Helvetica Neue"/>
                <a:ea typeface="Helvetica Neue"/>
                <a:cs typeface="Helvetica Neue"/>
                <a:sym typeface="Helvetica Neue"/>
              </a:defRPr>
            </a:lvl4pPr>
            <a:lvl5pPr marL="2159000" indent="-330200" defTabSz="412750">
              <a:lnSpc>
                <a:spcPct val="100000"/>
              </a:lnSpc>
              <a:spcBef>
                <a:spcPts val="0"/>
              </a:spcBef>
              <a:buFontTx/>
              <a:defRPr b="1" sz="2600">
                <a:latin typeface="Helvetica Neue"/>
                <a:ea typeface="Helvetica Neue"/>
                <a:cs typeface="Helvetica Neue"/>
                <a:sym typeface="Helvetica Neue"/>
              </a:defRPr>
            </a:lvl5pPr>
          </a:lstStyle>
          <a:p>
            <a:pPr/>
            <a:r>
              <a:t>Ondertitel dia</a:t>
            </a:r>
          </a:p>
          <a:p>
            <a:pPr lvl="1"/>
            <a:r>
              <a:t/>
            </a:r>
          </a:p>
          <a:p>
            <a:pPr lvl="2"/>
            <a:r>
              <a:t/>
            </a:r>
          </a:p>
          <a:p>
            <a:pPr lvl="3"/>
            <a:r>
              <a:t/>
            </a:r>
          </a:p>
          <a:p>
            <a:pPr lvl="4"/>
            <a:r>
              <a:t/>
            </a:r>
          </a:p>
        </p:txBody>
      </p:sp>
      <p:sp>
        <p:nvSpPr>
          <p:cNvPr id="110" name="Hoofdtekst - niveau één…"/>
          <p:cNvSpPr txBox="1"/>
          <p:nvPr>
            <p:ph type="body" idx="21" hasCustomPrompt="1"/>
          </p:nvPr>
        </p:nvSpPr>
        <p:spPr>
          <a:xfrm>
            <a:off x="603250" y="2124250"/>
            <a:ext cx="10985500" cy="4128010"/>
          </a:xfrm>
          <a:prstGeom prst="rect">
            <a:avLst/>
          </a:prstGeom>
        </p:spPr>
        <p:txBody>
          <a:bodyPr lIns="25400" tIns="25400" rIns="25400" bIns="25400"/>
          <a:lstStyle>
            <a:lvl1pPr marL="304800" indent="-304800" defTabSz="1219168">
              <a:spcBef>
                <a:spcPts val="2200"/>
              </a:spcBef>
              <a:buSzPct val="123000"/>
              <a:buFontTx/>
              <a:defRPr sz="2400">
                <a:latin typeface="Helvetica Neue"/>
                <a:ea typeface="Helvetica Neue"/>
                <a:cs typeface="Helvetica Neue"/>
                <a:sym typeface="Helvetica Neue"/>
              </a:defRPr>
            </a:lvl1pPr>
          </a:lstStyle>
          <a:p>
            <a:pPr/>
            <a:r>
              <a:t>Dia-opsommingstekst</a:t>
            </a:r>
          </a:p>
        </p:txBody>
      </p:sp>
      <p:sp>
        <p:nvSpPr>
          <p:cNvPr id="111" name="Dianummer"/>
          <p:cNvSpPr txBox="1"/>
          <p:nvPr>
            <p:ph type="sldNum" sz="quarter" idx="2"/>
          </p:nvPr>
        </p:nvSpPr>
        <p:spPr>
          <a:xfrm>
            <a:off x="5997574" y="6540501"/>
            <a:ext cx="190603" cy="187300"/>
          </a:xfrm>
          <a:prstGeom prst="rect">
            <a:avLst/>
          </a:prstGeom>
        </p:spPr>
        <p:txBody>
          <a:bodyPr lIns="25400" tIns="25400" rIns="25400" bIns="25400" anchor="b"/>
          <a:lstStyle>
            <a:lvl1pPr algn="ctr" defTabSz="292100">
              <a:defRPr sz="900">
                <a:solidFill>
                  <a:srgbClr val="000000"/>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29"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0" name="Hoofdtekst - niveau één…"/>
          <p:cNvSpPr txBox="1"/>
          <p:nvPr>
            <p:ph type="body" sz="quarter" idx="1"/>
          </p:nvPr>
        </p:nvSpPr>
        <p:spPr>
          <a:xfrm>
            <a:off x="831850" y="4589462"/>
            <a:ext cx="10515600" cy="1500191"/>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38" name="Titeltekst"/>
          <p:cNvSpPr txBox="1"/>
          <p:nvPr>
            <p:ph type="title"/>
          </p:nvPr>
        </p:nvSpPr>
        <p:spPr>
          <a:prstGeom prst="rect">
            <a:avLst/>
          </a:prstGeom>
        </p:spPr>
        <p:txBody>
          <a:bodyPr/>
          <a:lstStyle/>
          <a:p>
            <a:pPr/>
            <a:r>
              <a:t>Titeltekst</a:t>
            </a:r>
          </a:p>
        </p:txBody>
      </p:sp>
      <p:sp>
        <p:nvSpPr>
          <p:cNvPr id="39"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47" name="Titeltekst"/>
          <p:cNvSpPr txBox="1"/>
          <p:nvPr>
            <p:ph type="title"/>
          </p:nvPr>
        </p:nvSpPr>
        <p:spPr>
          <a:xfrm>
            <a:off x="839787" y="365125"/>
            <a:ext cx="10515601" cy="1325563"/>
          </a:xfrm>
          <a:prstGeom prst="rect">
            <a:avLst/>
          </a:prstGeom>
        </p:spPr>
        <p:txBody>
          <a:bodyPr/>
          <a:lstStyle/>
          <a:p>
            <a:pPr/>
            <a:r>
              <a:t>Titeltekst</a:t>
            </a:r>
          </a:p>
        </p:txBody>
      </p:sp>
      <p:sp>
        <p:nvSpPr>
          <p:cNvPr id="48" name="Hoofdtekst - niveau één…"/>
          <p:cNvSpPr txBox="1"/>
          <p:nvPr>
            <p:ph type="body" sz="quarter" idx="1"/>
          </p:nvPr>
        </p:nvSpPr>
        <p:spPr>
          <a:xfrm>
            <a:off x="839787" y="1681163"/>
            <a:ext cx="5157790" cy="823916"/>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57" name="Titeltekst"/>
          <p:cNvSpPr txBox="1"/>
          <p:nvPr>
            <p:ph type="title"/>
          </p:nvPr>
        </p:nvSpPr>
        <p:spPr>
          <a:prstGeom prst="rect">
            <a:avLst/>
          </a:prstGeom>
        </p:spPr>
        <p:txBody>
          <a:bodyPr/>
          <a:lstStyle/>
          <a:p>
            <a:pPr/>
            <a:r>
              <a:t>Titeltekst</a:t>
            </a:r>
          </a:p>
        </p:txBody>
      </p:sp>
      <p:sp>
        <p:nvSpPr>
          <p:cNvPr id="5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6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7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73" name="Hoofdtekst - niveau één…"/>
          <p:cNvSpPr txBox="1"/>
          <p:nvPr>
            <p:ph type="body" sz="half" idx="1"/>
          </p:nvPr>
        </p:nvSpPr>
        <p:spPr>
          <a:xfrm>
            <a:off x="5183187" y="987425"/>
            <a:ext cx="6172204"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74" name="Tijdelijke aanduiding voor tekst 3"/>
          <p:cNvSpPr/>
          <p:nvPr>
            <p:ph type="body" sz="quarter" idx="21"/>
          </p:nvPr>
        </p:nvSpPr>
        <p:spPr>
          <a:xfrm>
            <a:off x="839786" y="2057400"/>
            <a:ext cx="3932241" cy="3811588"/>
          </a:xfrm>
          <a:prstGeom prst="rect">
            <a:avLst/>
          </a:prstGeom>
        </p:spPr>
        <p:txBody>
          <a:bodyPr/>
          <a:lstStyle/>
          <a:p>
            <a:pPr/>
          </a:p>
        </p:txBody>
      </p:sp>
      <p:sp>
        <p:nvSpPr>
          <p:cNvPr id="7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8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3" name="Tijdelijke aanduiding voor afbeelding 2"/>
          <p:cNvSpPr/>
          <p:nvPr>
            <p:ph type="pic" sz="half" idx="21"/>
          </p:nvPr>
        </p:nvSpPr>
        <p:spPr>
          <a:xfrm>
            <a:off x="5183187" y="987425"/>
            <a:ext cx="6172204" cy="4873625"/>
          </a:xfrm>
          <a:prstGeom prst="rect">
            <a:avLst/>
          </a:prstGeom>
        </p:spPr>
        <p:txBody>
          <a:bodyPr lIns="91439" tIns="45719" rIns="91439" bIns="45719">
            <a:noAutofit/>
          </a:bodyPr>
          <a:lstStyle/>
          <a:p>
            <a:pPr/>
          </a:p>
        </p:txBody>
      </p:sp>
      <p:sp>
        <p:nvSpPr>
          <p:cNvPr id="84"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81" y="6414762"/>
            <a:ext cx="258620" cy="248301"/>
          </a:xfrm>
          <a:prstGeom prst="rect">
            <a:avLst/>
          </a:prstGeom>
          <a:ln w="12700">
            <a:miter lim="400000"/>
          </a:ln>
        </p:spPr>
        <p:txBody>
          <a:bodyPr wrap="none" lIns="45718" tIns="45718" rIns="45718" bIns="45718" anchor="ctr">
            <a:spAutoFit/>
          </a:bodyPr>
          <a:lstStyle>
            <a:lvl1pPr algn="r">
              <a:defRPr sz="1200">
                <a:solidFill>
                  <a:srgbClr val="888888"/>
                </a:solidFill>
                <a:latin typeface="+mj-lt"/>
                <a:ea typeface="+mj-ea"/>
                <a:cs typeface="+mj-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6.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9.tif"/><Relationship Id="rId3" Type="http://schemas.openxmlformats.org/officeDocument/2006/relationships/image" Target="../media/image10.tif"/><Relationship Id="rId4" Type="http://schemas.openxmlformats.org/officeDocument/2006/relationships/image" Target="../media/image11.tif"/></Relationships>

</file>

<file path=ppt/slides/_rels/slide13.xml.rels><?xml version="1.0" encoding="UTF-8"?>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tif"/><Relationship Id="rId4" Type="http://schemas.openxmlformats.org/officeDocument/2006/relationships/image" Target="../media/image2.tif"/><Relationship Id="rId5" Type="http://schemas.openxmlformats.org/officeDocument/2006/relationships/image" Target="../media/image3.tif"/></Relationships>

</file>

<file path=ppt/slides/_rels/slide3.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Relationship Id="rId3" Type="http://schemas.openxmlformats.org/officeDocument/2006/relationships/image" Target="../media/image5.tif"/><Relationship Id="rId4" Type="http://schemas.openxmlformats.org/officeDocument/2006/relationships/image" Target="../media/image6.tif"/><Relationship Id="rId5" Type="http://schemas.openxmlformats.org/officeDocument/2006/relationships/image" Target="../media/image7.tif"/></Relationships>

</file>

<file path=ppt/slides/_rels/slide6.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9.tif"/><Relationship Id="rId3" Type="http://schemas.openxmlformats.org/officeDocument/2006/relationships/image" Target="../media/image10.tif"/><Relationship Id="rId4" Type="http://schemas.openxmlformats.org/officeDocument/2006/relationships/image" Target="../media/image11.tif"/></Relationships>

</file>

<file path=ppt/slides/_rels/slide8.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png"/><Relationship Id="rId3" Type="http://schemas.openxmlformats.org/officeDocument/2006/relationships/image" Target="../media/image4.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tif"/></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0" name="Afbeelding 3" descr="Afbeelding 3"/>
          <p:cNvPicPr>
            <a:picLocks noChangeAspect="1"/>
          </p:cNvPicPr>
          <p:nvPr/>
        </p:nvPicPr>
        <p:blipFill>
          <a:blip r:embed="rId2">
            <a:extLst/>
          </a:blip>
          <a:srcRect l="0" t="0" r="16078" b="0"/>
          <a:stretch>
            <a:fillRect/>
          </a:stretch>
        </p:blipFill>
        <p:spPr>
          <a:xfrm>
            <a:off x="-636112" y="0"/>
            <a:ext cx="5755317" cy="6858001"/>
          </a:xfrm>
          <a:prstGeom prst="rect">
            <a:avLst/>
          </a:prstGeom>
          <a:ln w="12700">
            <a:miter lim="400000"/>
          </a:ln>
        </p:spPr>
      </p:pic>
      <p:grpSp>
        <p:nvGrpSpPr>
          <p:cNvPr id="123" name="Groepeer"/>
          <p:cNvGrpSpPr/>
          <p:nvPr/>
        </p:nvGrpSpPr>
        <p:grpSpPr>
          <a:xfrm>
            <a:off x="5656158" y="1353535"/>
            <a:ext cx="6176858" cy="4150927"/>
            <a:chOff x="0" y="0"/>
            <a:chExt cx="6176857" cy="4150926"/>
          </a:xfrm>
        </p:grpSpPr>
        <p:pic>
          <p:nvPicPr>
            <p:cNvPr id="121" name="Graphic 1" descr="Graphic 1"/>
            <p:cNvPicPr>
              <a:picLocks noChangeAspect="1"/>
            </p:cNvPicPr>
            <p:nvPr/>
          </p:nvPicPr>
          <p:blipFill>
            <a:blip r:embed="rId3">
              <a:extLst/>
            </a:blip>
            <a:stretch>
              <a:fillRect/>
            </a:stretch>
          </p:blipFill>
          <p:spPr>
            <a:xfrm>
              <a:off x="-1" y="-1"/>
              <a:ext cx="6176858" cy="2470751"/>
            </a:xfrm>
            <a:prstGeom prst="rect">
              <a:avLst/>
            </a:prstGeom>
            <a:ln w="12700" cap="flat">
              <a:noFill/>
              <a:miter lim="400000"/>
            </a:ln>
            <a:effectLst/>
          </p:spPr>
        </p:pic>
        <p:pic>
          <p:nvPicPr>
            <p:cNvPr id="122" name="image4.jpeg" descr="image4.jpeg"/>
            <p:cNvPicPr>
              <a:picLocks noChangeAspect="1"/>
            </p:cNvPicPr>
            <p:nvPr/>
          </p:nvPicPr>
          <p:blipFill>
            <a:blip r:embed="rId4">
              <a:extLst/>
            </a:blip>
            <a:stretch>
              <a:fillRect/>
            </a:stretch>
          </p:blipFill>
          <p:spPr>
            <a:xfrm>
              <a:off x="79755" y="2361919"/>
              <a:ext cx="6038665" cy="1789008"/>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5" name="Afbeelding 4" descr="Afbeelding 4"/>
          <p:cNvPicPr>
            <a:picLocks noChangeAspect="1"/>
          </p:cNvPicPr>
          <p:nvPr/>
        </p:nvPicPr>
        <p:blipFill>
          <a:blip r:embed="rId2">
            <a:extLst/>
          </a:blip>
          <a:stretch>
            <a:fillRect/>
          </a:stretch>
        </p:blipFill>
        <p:spPr>
          <a:xfrm>
            <a:off x="2271484" y="398071"/>
            <a:ext cx="7649031" cy="6061858"/>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7" name="Afbeelding 3" descr="Afbeelding 3"/>
          <p:cNvPicPr>
            <a:picLocks noChangeAspect="1"/>
          </p:cNvPicPr>
          <p:nvPr/>
        </p:nvPicPr>
        <p:blipFill>
          <a:blip r:embed="rId2">
            <a:extLst/>
          </a:blip>
          <a:stretch>
            <a:fillRect/>
          </a:stretch>
        </p:blipFill>
        <p:spPr>
          <a:xfrm>
            <a:off x="0" y="-589220"/>
            <a:ext cx="12192000" cy="813302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9" name="Afbeelding" descr="Afbeelding"/>
          <p:cNvPicPr>
            <a:picLocks noChangeAspect="1"/>
          </p:cNvPicPr>
          <p:nvPr/>
        </p:nvPicPr>
        <p:blipFill>
          <a:blip r:embed="rId2">
            <a:extLst/>
          </a:blip>
          <a:srcRect l="0" t="16038" r="0" b="0"/>
          <a:stretch>
            <a:fillRect/>
          </a:stretch>
        </p:blipFill>
        <p:spPr>
          <a:xfrm>
            <a:off x="-88439" y="-16306"/>
            <a:ext cx="6844026" cy="4150156"/>
          </a:xfrm>
          <a:prstGeom prst="rect">
            <a:avLst/>
          </a:prstGeom>
          <a:ln w="12700">
            <a:miter lim="400000"/>
          </a:ln>
        </p:spPr>
      </p:pic>
      <p:pic>
        <p:nvPicPr>
          <p:cNvPr id="160" name="Afbeelding" descr="Afbeelding"/>
          <p:cNvPicPr>
            <a:picLocks noChangeAspect="1"/>
          </p:cNvPicPr>
          <p:nvPr/>
        </p:nvPicPr>
        <p:blipFill>
          <a:blip r:embed="rId3">
            <a:extLst/>
          </a:blip>
          <a:srcRect l="20627" t="0" r="0" b="0"/>
          <a:stretch>
            <a:fillRect/>
          </a:stretch>
        </p:blipFill>
        <p:spPr>
          <a:xfrm>
            <a:off x="6761346" y="0"/>
            <a:ext cx="5443354" cy="6858000"/>
          </a:xfrm>
          <a:prstGeom prst="rect">
            <a:avLst/>
          </a:prstGeom>
          <a:ln w="12700">
            <a:miter lim="400000"/>
          </a:ln>
        </p:spPr>
      </p:pic>
      <p:pic>
        <p:nvPicPr>
          <p:cNvPr id="161" name="Afbeelding" descr="Afbeelding"/>
          <p:cNvPicPr>
            <a:picLocks noChangeAspect="1"/>
          </p:cNvPicPr>
          <p:nvPr/>
        </p:nvPicPr>
        <p:blipFill>
          <a:blip r:embed="rId4">
            <a:extLst/>
          </a:blip>
          <a:srcRect l="0" t="0" r="0" b="23702"/>
          <a:stretch>
            <a:fillRect/>
          </a:stretch>
        </p:blipFill>
        <p:spPr>
          <a:xfrm>
            <a:off x="-25400" y="3635388"/>
            <a:ext cx="6794149" cy="3224292"/>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3" name="Onderzoek doen:…"/>
          <p:cNvSpPr txBox="1"/>
          <p:nvPr/>
        </p:nvSpPr>
        <p:spPr>
          <a:xfrm>
            <a:off x="975028" y="640081"/>
            <a:ext cx="8188581" cy="55778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b="1" sz="4000"/>
            </a:pPr>
            <a:r>
              <a:t>Onderzoek doen:</a:t>
            </a:r>
          </a:p>
          <a:p>
            <a:pPr>
              <a:defRPr sz="4000"/>
            </a:pPr>
          </a:p>
          <a:p>
            <a:pPr marL="228600" indent="-228600">
              <a:buSzPct val="100000"/>
              <a:buAutoNum type="arabicPeriod" startAt="1"/>
              <a:defRPr sz="4000"/>
            </a:pPr>
            <a:r>
              <a:t>Onderzoek opzetten</a:t>
            </a:r>
          </a:p>
          <a:p>
            <a:pPr>
              <a:defRPr sz="4000"/>
            </a:pPr>
          </a:p>
          <a:p>
            <a:pPr marL="228600" indent="-228600">
              <a:buSzPct val="100000"/>
              <a:buAutoNum type="arabicPeriod" startAt="2"/>
              <a:defRPr sz="4000"/>
            </a:pPr>
            <a:r>
              <a:t>Onderzoek uitvoeren</a:t>
            </a:r>
          </a:p>
          <a:p>
            <a:pPr>
              <a:defRPr sz="4000"/>
            </a:pPr>
          </a:p>
          <a:p>
            <a:pPr marL="228600" indent="-228600">
              <a:buSzPct val="100000"/>
              <a:buAutoNum type="arabicPeriod" startAt="3"/>
              <a:defRPr sz="4000"/>
            </a:pPr>
            <a:r>
              <a:t>Concluderen</a:t>
            </a:r>
          </a:p>
          <a:p>
            <a:pPr>
              <a:defRPr sz="4000"/>
            </a:pPr>
          </a:p>
          <a:p>
            <a:pPr marL="228600" indent="-228600">
              <a:buSzPct val="100000"/>
              <a:buAutoNum type="arabicPeriod" startAt="4"/>
              <a:defRPr sz="4000"/>
            </a:pPr>
            <a:r>
              <a:t>Presenteren</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5" name="Afbeelding" descr="Afbeelding"/>
          <p:cNvPicPr>
            <a:picLocks noChangeAspect="1"/>
          </p:cNvPicPr>
          <p:nvPr/>
        </p:nvPicPr>
        <p:blipFill>
          <a:blip r:embed="rId3">
            <a:extLst/>
          </a:blip>
          <a:stretch>
            <a:fillRect/>
          </a:stretch>
        </p:blipFill>
        <p:spPr>
          <a:xfrm>
            <a:off x="3078857" y="617018"/>
            <a:ext cx="5835759" cy="4403784"/>
          </a:xfrm>
          <a:prstGeom prst="rect">
            <a:avLst/>
          </a:prstGeom>
          <a:ln w="12700">
            <a:miter lim="400000"/>
          </a:ln>
        </p:spPr>
      </p:pic>
      <p:pic>
        <p:nvPicPr>
          <p:cNvPr id="126" name="Afbeelding" descr="Afbeelding"/>
          <p:cNvPicPr>
            <a:picLocks noChangeAspect="1"/>
          </p:cNvPicPr>
          <p:nvPr/>
        </p:nvPicPr>
        <p:blipFill>
          <a:blip r:embed="rId4">
            <a:extLst/>
          </a:blip>
          <a:stretch>
            <a:fillRect/>
          </a:stretch>
        </p:blipFill>
        <p:spPr>
          <a:xfrm>
            <a:off x="2418494" y="4587263"/>
            <a:ext cx="2482204" cy="620554"/>
          </a:xfrm>
          <a:prstGeom prst="rect">
            <a:avLst/>
          </a:prstGeom>
          <a:ln w="12700">
            <a:miter lim="400000"/>
          </a:ln>
        </p:spPr>
      </p:pic>
      <p:sp>
        <p:nvSpPr>
          <p:cNvPr id="127" name="Zeven werelden van techniek"/>
          <p:cNvSpPr txBox="1"/>
          <p:nvPr/>
        </p:nvSpPr>
        <p:spPr>
          <a:xfrm>
            <a:off x="3531559" y="5995944"/>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28" name="Afbeelding" descr="Afbeelding"/>
          <p:cNvPicPr>
            <a:picLocks noChangeAspect="1"/>
          </p:cNvPicPr>
          <p:nvPr/>
        </p:nvPicPr>
        <p:blipFill>
          <a:blip r:embed="rId5">
            <a:extLst/>
          </a:blip>
          <a:stretch>
            <a:fillRect/>
          </a:stretch>
        </p:blipFill>
        <p:spPr>
          <a:xfrm>
            <a:off x="4730941" y="4161118"/>
            <a:ext cx="1320474" cy="1328152"/>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2" name="PTVT_skateboard_2.jpg" descr="PTVT_skateboard_2.jpg"/>
          <p:cNvPicPr>
            <a:picLocks noChangeAspect="1"/>
          </p:cNvPicPr>
          <p:nvPr/>
        </p:nvPicPr>
        <p:blipFill>
          <a:blip r:embed="rId2">
            <a:extLst/>
          </a:blip>
          <a:srcRect l="0" t="21612" r="0" b="22603"/>
          <a:stretch>
            <a:fillRect/>
          </a:stretch>
        </p:blipFill>
        <p:spPr>
          <a:xfrm>
            <a:off x="-1959" y="-6725"/>
            <a:ext cx="12318018" cy="6871451"/>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36" name="Groepeer"/>
          <p:cNvGrpSpPr/>
          <p:nvPr/>
        </p:nvGrpSpPr>
        <p:grpSpPr>
          <a:xfrm>
            <a:off x="-50788" y="-131290"/>
            <a:ext cx="12293658" cy="7052801"/>
            <a:chOff x="-1" y="0"/>
            <a:chExt cx="12293656" cy="7052799"/>
          </a:xfrm>
        </p:grpSpPr>
        <p:pic>
          <p:nvPicPr>
            <p:cNvPr id="134" name="20190219_TT_ICONEN_CMYK-3-ontwerp-productie-en-wereldhandel.jpg" descr="20190219_TT_ICONEN_CMYK-3-ontwerp-productie-en-wereldhandel.jpg"/>
            <p:cNvPicPr>
              <a:picLocks noChangeAspect="1"/>
            </p:cNvPicPr>
            <p:nvPr/>
          </p:nvPicPr>
          <p:blipFill>
            <a:blip r:embed="rId2">
              <a:extLst/>
            </a:blip>
            <a:srcRect l="20468" t="28246" r="20468" b="23732"/>
            <a:stretch>
              <a:fillRect/>
            </a:stretch>
          </p:blipFill>
          <p:spPr>
            <a:xfrm>
              <a:off x="19378" y="-1"/>
              <a:ext cx="12254731" cy="7046987"/>
            </a:xfrm>
            <a:prstGeom prst="rect">
              <a:avLst/>
            </a:prstGeom>
            <a:ln w="12700" cap="flat">
              <a:noFill/>
              <a:miter lim="400000"/>
            </a:ln>
            <a:effectLst/>
          </p:spPr>
        </p:pic>
        <p:pic>
          <p:nvPicPr>
            <p:cNvPr id="135" name="20190219_TT_ICONEN_CMYK-3-ontwerp-productie-en-wereldhandel.jpg" descr="20190219_TT_ICONEN_CMYK-3-ontwerp-productie-en-wereldhandel.jpg"/>
            <p:cNvPicPr>
              <a:picLocks noChangeAspect="1"/>
            </p:cNvPicPr>
            <p:nvPr/>
          </p:nvPicPr>
          <p:blipFill>
            <a:blip r:embed="rId2">
              <a:extLst/>
            </a:blip>
            <a:srcRect l="20375" t="71412" r="20375" b="8407"/>
            <a:stretch>
              <a:fillRect/>
            </a:stretch>
          </p:blipFill>
          <p:spPr>
            <a:xfrm>
              <a:off x="-2" y="4091771"/>
              <a:ext cx="12293658" cy="2961029"/>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8" name="Afbeelding" descr="Afbeelding"/>
          <p:cNvPicPr>
            <a:picLocks noChangeAspect="1"/>
          </p:cNvPicPr>
          <p:nvPr/>
        </p:nvPicPr>
        <p:blipFill>
          <a:blip r:embed="rId2">
            <a:extLst/>
          </a:blip>
          <a:stretch>
            <a:fillRect/>
          </a:stretch>
        </p:blipFill>
        <p:spPr>
          <a:xfrm>
            <a:off x="6153150" y="-28856"/>
            <a:ext cx="6049772" cy="3403002"/>
          </a:xfrm>
          <a:prstGeom prst="rect">
            <a:avLst/>
          </a:prstGeom>
          <a:ln w="12700">
            <a:miter lim="400000"/>
          </a:ln>
        </p:spPr>
      </p:pic>
      <p:pic>
        <p:nvPicPr>
          <p:cNvPr id="139" name="Afbeelding" descr="Afbeelding"/>
          <p:cNvPicPr>
            <a:picLocks noChangeAspect="1"/>
          </p:cNvPicPr>
          <p:nvPr/>
        </p:nvPicPr>
        <p:blipFill>
          <a:blip r:embed="rId3">
            <a:extLst/>
          </a:blip>
          <a:stretch>
            <a:fillRect/>
          </a:stretch>
        </p:blipFill>
        <p:spPr>
          <a:xfrm>
            <a:off x="6153150" y="3175000"/>
            <a:ext cx="6049772" cy="3677535"/>
          </a:xfrm>
          <a:prstGeom prst="rect">
            <a:avLst/>
          </a:prstGeom>
          <a:ln w="12700">
            <a:miter lim="400000"/>
          </a:ln>
        </p:spPr>
      </p:pic>
      <p:pic>
        <p:nvPicPr>
          <p:cNvPr id="140" name="Afbeelding" descr="Afbeelding"/>
          <p:cNvPicPr>
            <a:picLocks noChangeAspect="1"/>
          </p:cNvPicPr>
          <p:nvPr/>
        </p:nvPicPr>
        <p:blipFill>
          <a:blip r:embed="rId4">
            <a:extLst/>
          </a:blip>
          <a:stretch>
            <a:fillRect/>
          </a:stretch>
        </p:blipFill>
        <p:spPr>
          <a:xfrm>
            <a:off x="-12700" y="0"/>
            <a:ext cx="6172961" cy="3472290"/>
          </a:xfrm>
          <a:prstGeom prst="rect">
            <a:avLst/>
          </a:prstGeom>
          <a:ln w="12700">
            <a:miter lim="400000"/>
          </a:ln>
        </p:spPr>
      </p:pic>
      <p:pic>
        <p:nvPicPr>
          <p:cNvPr id="141" name="Afbeelding" descr="Afbeelding"/>
          <p:cNvPicPr>
            <a:picLocks noChangeAspect="1"/>
          </p:cNvPicPr>
          <p:nvPr/>
        </p:nvPicPr>
        <p:blipFill>
          <a:blip r:embed="rId5">
            <a:extLst/>
          </a:blip>
          <a:srcRect l="1909" t="3171" r="0" b="8575"/>
          <a:stretch>
            <a:fillRect/>
          </a:stretch>
        </p:blipFill>
        <p:spPr>
          <a:xfrm>
            <a:off x="-19331" y="3172030"/>
            <a:ext cx="6179576" cy="3697346"/>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3" name="Afbeelding" descr="Afbeelding"/>
          <p:cNvPicPr>
            <a:picLocks noChangeAspect="1"/>
          </p:cNvPicPr>
          <p:nvPr/>
        </p:nvPicPr>
        <p:blipFill>
          <a:blip r:embed="rId2">
            <a:extLst/>
          </a:blip>
          <a:srcRect l="0" t="0" r="0" b="5622"/>
          <a:stretch>
            <a:fillRect/>
          </a:stretch>
        </p:blipFill>
        <p:spPr>
          <a:xfrm>
            <a:off x="2943025" y="463945"/>
            <a:ext cx="6306085" cy="5930292"/>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5" name="Afbeelding" descr="Afbeelding"/>
          <p:cNvPicPr>
            <a:picLocks noChangeAspect="1"/>
          </p:cNvPicPr>
          <p:nvPr/>
        </p:nvPicPr>
        <p:blipFill>
          <a:blip r:embed="rId2">
            <a:extLst/>
          </a:blip>
          <a:srcRect l="0" t="16038" r="0" b="0"/>
          <a:stretch>
            <a:fillRect/>
          </a:stretch>
        </p:blipFill>
        <p:spPr>
          <a:xfrm>
            <a:off x="-88439" y="-16306"/>
            <a:ext cx="6844026" cy="4150156"/>
          </a:xfrm>
          <a:prstGeom prst="rect">
            <a:avLst/>
          </a:prstGeom>
          <a:ln w="12700">
            <a:miter lim="400000"/>
          </a:ln>
        </p:spPr>
      </p:pic>
      <p:pic>
        <p:nvPicPr>
          <p:cNvPr id="146" name="Afbeelding" descr="Afbeelding"/>
          <p:cNvPicPr>
            <a:picLocks noChangeAspect="1"/>
          </p:cNvPicPr>
          <p:nvPr/>
        </p:nvPicPr>
        <p:blipFill>
          <a:blip r:embed="rId3">
            <a:extLst/>
          </a:blip>
          <a:srcRect l="20627" t="0" r="0" b="0"/>
          <a:stretch>
            <a:fillRect/>
          </a:stretch>
        </p:blipFill>
        <p:spPr>
          <a:xfrm>
            <a:off x="6761346" y="0"/>
            <a:ext cx="5443354" cy="6858000"/>
          </a:xfrm>
          <a:prstGeom prst="rect">
            <a:avLst/>
          </a:prstGeom>
          <a:ln w="12700">
            <a:miter lim="400000"/>
          </a:ln>
        </p:spPr>
      </p:pic>
      <p:pic>
        <p:nvPicPr>
          <p:cNvPr id="147" name="Afbeelding" descr="Afbeelding"/>
          <p:cNvPicPr>
            <a:picLocks noChangeAspect="1"/>
          </p:cNvPicPr>
          <p:nvPr/>
        </p:nvPicPr>
        <p:blipFill>
          <a:blip r:embed="rId4">
            <a:extLst/>
          </a:blip>
          <a:srcRect l="0" t="0" r="0" b="23702"/>
          <a:stretch>
            <a:fillRect/>
          </a:stretch>
        </p:blipFill>
        <p:spPr>
          <a:xfrm>
            <a:off x="-25400" y="3635388"/>
            <a:ext cx="6794149" cy="3224292"/>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9" name="Driehoek 40"/>
          <p:cNvSpPr/>
          <p:nvPr/>
        </p:nvSpPr>
        <p:spPr>
          <a:xfrm rot="16200000">
            <a:off x="7378557" y="5099524"/>
            <a:ext cx="1624030" cy="495224"/>
          </a:xfrm>
          <a:prstGeom prst="triangle">
            <a:avLst/>
          </a:prstGeom>
          <a:solidFill>
            <a:srgbClr val="FFFFFF"/>
          </a:solidFill>
          <a:ln w="12700">
            <a:miter lim="400000"/>
          </a:ln>
        </p:spPr>
        <p:txBody>
          <a:bodyPr lIns="45718" tIns="45718" rIns="45718" bIns="45718"/>
          <a:lstStyle/>
          <a:p>
            <a:pPr defTabSz="822960">
              <a:defRPr sz="1000">
                <a:latin typeface="Gill Sans"/>
                <a:ea typeface="Gill Sans"/>
                <a:cs typeface="Gill Sans"/>
                <a:sym typeface="Gill Sans"/>
              </a:defRPr>
            </a:pPr>
          </a:p>
        </p:txBody>
      </p:sp>
      <p:pic>
        <p:nvPicPr>
          <p:cNvPr id="150" name="Afbeelding 1" descr="Afbeelding 1"/>
          <p:cNvPicPr>
            <a:picLocks noChangeAspect="1"/>
          </p:cNvPicPr>
          <p:nvPr/>
        </p:nvPicPr>
        <p:blipFill>
          <a:blip r:embed="rId2">
            <a:extLst/>
          </a:blip>
          <a:stretch>
            <a:fillRect/>
          </a:stretch>
        </p:blipFill>
        <p:spPr>
          <a:xfrm>
            <a:off x="0" y="0"/>
            <a:ext cx="5273246" cy="6858000"/>
          </a:xfrm>
          <a:prstGeom prst="rect">
            <a:avLst/>
          </a:prstGeom>
          <a:ln w="12700">
            <a:miter lim="400000"/>
          </a:ln>
        </p:spPr>
      </p:pic>
      <p:pic>
        <p:nvPicPr>
          <p:cNvPr id="151" name="Afbeelding 2" descr="Afbeelding 2"/>
          <p:cNvPicPr>
            <a:picLocks noChangeAspect="1"/>
          </p:cNvPicPr>
          <p:nvPr/>
        </p:nvPicPr>
        <p:blipFill>
          <a:blip r:embed="rId3">
            <a:extLst/>
          </a:blip>
          <a:stretch>
            <a:fillRect/>
          </a:stretch>
        </p:blipFill>
        <p:spPr>
          <a:xfrm>
            <a:off x="6051005" y="0"/>
            <a:ext cx="6126482" cy="6858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3" name="Afbeelding" descr="Afbeelding"/>
          <p:cNvPicPr>
            <a:picLocks noChangeAspect="1"/>
          </p:cNvPicPr>
          <p:nvPr/>
        </p:nvPicPr>
        <p:blipFill>
          <a:blip r:embed="rId2">
            <a:extLst/>
          </a:blip>
          <a:stretch>
            <a:fillRect/>
          </a:stretch>
        </p:blipFill>
        <p:spPr>
          <a:xfrm rot="16200000">
            <a:off x="2537005" y="-1775775"/>
            <a:ext cx="7018888" cy="1047595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